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290070-0DD0-DA42-0901-F82154E8C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F21AFC-0181-8439-4C62-E15EBD827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C9E28B-B095-522E-8F11-1A9FC6B6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1BD-CB31-446D-9B82-43723B9F7E03}" type="datetimeFigureOut">
              <a:rPr lang="de-CH" smtClean="0"/>
              <a:t>03.02.2024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4A34C6-AE53-3373-53DF-1B81D354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EC725D-42D3-E0C3-04AF-7D0B66C7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E70F-A838-4CB3-A874-783A0222864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749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48FE2-0FCC-B717-56A8-CA34A1D6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7569259-C726-877E-F0B7-CC86150AA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90E4EF-16D5-146B-0CBB-4B4A1E82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1BD-CB31-446D-9B82-43723B9F7E03}" type="datetimeFigureOut">
              <a:rPr lang="de-CH" smtClean="0"/>
              <a:t>03.02.2024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B8706F-0654-7C1F-4850-813E78D9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DDE202-DE38-80A9-21DA-D901ED75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E70F-A838-4CB3-A874-783A0222864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720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851EF3D-69A7-3F77-1B2C-AE33140041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942668-9552-7A6C-5DA4-2013707B9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3BE894-71D5-DE56-D292-581FB14A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1BD-CB31-446D-9B82-43723B9F7E03}" type="datetimeFigureOut">
              <a:rPr lang="de-CH" smtClean="0"/>
              <a:t>03.02.2024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ADE019-6A7A-87F4-63D4-B8D24D81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02B53E-0783-E071-2928-5DDA35C0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E70F-A838-4CB3-A874-783A0222864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929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57176-B248-7895-9BB5-D9CF3AB7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4669F-8B95-5A0F-C28E-B06EC6487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80810D-C264-2D4E-BDF7-B137DEF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1BD-CB31-446D-9B82-43723B9F7E03}" type="datetimeFigureOut">
              <a:rPr lang="de-CH" smtClean="0"/>
              <a:t>03.02.2024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6EEE4E-CCA6-483D-11F4-CC2328BC8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46632-C307-957F-8B6D-36C44123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E70F-A838-4CB3-A874-783A0222864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166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86216-7973-EF19-A262-FBEAB694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11ED57-D004-8566-FD65-016C90D64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54199E-5DFD-2716-7526-D204F7E0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1BD-CB31-446D-9B82-43723B9F7E03}" type="datetimeFigureOut">
              <a:rPr lang="de-CH" smtClean="0"/>
              <a:t>03.02.2024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374533-D542-FC0E-8B28-72F705A7F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9E276F-F59F-37AD-FCC3-9CFF7AF64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E70F-A838-4CB3-A874-783A0222864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41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85228-650D-A8BB-9C5F-DCDE43B9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110CC3-C58C-B26E-71C6-9A292FAB0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004B3A-49C9-053F-228C-9EE043BAB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5138BC-B9A9-011A-42B6-4F1BB12C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1BD-CB31-446D-9B82-43723B9F7E03}" type="datetimeFigureOut">
              <a:rPr lang="de-CH" smtClean="0"/>
              <a:t>03.02.2024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C0A4F3-E86F-F23C-3196-A01DE349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6BA61D-8FA5-2B43-7553-DAFC322C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E70F-A838-4CB3-A874-783A0222864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745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657DE-3A9A-6C71-8157-8718C655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58E953-B3C2-5FD8-3782-A143E8402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0ACAD0-791D-1DAB-C2FF-23803221B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0B2CB4-8A5D-6C19-F913-5FACB6D1A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817858-224B-03F5-8091-9AEDB32C9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4375430-0FA9-AEF8-98C1-5F57CCD3F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1BD-CB31-446D-9B82-43723B9F7E03}" type="datetimeFigureOut">
              <a:rPr lang="de-CH" smtClean="0"/>
              <a:t>03.02.2024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498EE9C-D913-A9ED-8F3C-D457E6FD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2EEC0BF-BB30-4D60-B15F-D76465BB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E70F-A838-4CB3-A874-783A0222864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645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2D6BE-4821-4E87-3D91-21B74F9EA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7056635-6C79-0377-38E6-40DB125FF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1BD-CB31-446D-9B82-43723B9F7E03}" type="datetimeFigureOut">
              <a:rPr lang="de-CH" smtClean="0"/>
              <a:t>03.02.2024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A4A120-89A7-5FE0-2128-3CD6CC922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7449DE-6A5E-8A05-7773-83048AA4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E70F-A838-4CB3-A874-783A0222864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905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A8420DA-873A-D387-80A5-754DF048E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1BD-CB31-446D-9B82-43723B9F7E03}" type="datetimeFigureOut">
              <a:rPr lang="de-CH" smtClean="0"/>
              <a:t>03.02.2024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F710BB-B60B-88E0-ED9E-C2CD1870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A72DAB-AE8D-904D-E4F0-DB9A055B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E70F-A838-4CB3-A874-783A0222864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019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698F4-FECD-9086-C162-52935BD2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AA2E79-AC91-90C7-ECFC-519604EC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9B8297-ECE7-FD00-A9B4-B06E068F9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11766A2-BAA1-1FFE-0B85-5A5A782D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1BD-CB31-446D-9B82-43723B9F7E03}" type="datetimeFigureOut">
              <a:rPr lang="de-CH" smtClean="0"/>
              <a:t>03.02.2024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4A101B-D347-E2D5-3C6C-DCAE2125C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24041-E2DD-C6F4-2AFE-68AEF880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E70F-A838-4CB3-A874-783A0222864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219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E48E5-1B02-BC72-DC17-09CAFB1A3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8955F41-77E2-68F3-463F-33DD3465C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97FCD4-85BD-4A61-343D-B730203F5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9036F2-CCF6-2152-B17B-B6F9B2BAF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1BD-CB31-446D-9B82-43723B9F7E03}" type="datetimeFigureOut">
              <a:rPr lang="de-CH" smtClean="0"/>
              <a:t>03.02.2024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A63CC5-605A-2F3C-BD58-AFFEBBAD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9847FE-338A-7872-F2F6-57ABA626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E70F-A838-4CB3-A874-783A0222864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491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C0497D3-115C-46FD-EA98-4CD0537B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63EF5E-669D-AB77-7D8D-8F235F70E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C1D997-D1FA-62BD-6A4B-C997590E1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B41BD-CB31-446D-9B82-43723B9F7E03}" type="datetimeFigureOut">
              <a:rPr lang="de-CH" smtClean="0"/>
              <a:t>03.02.2024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BA77E8-23A0-65D1-8577-22D95A7EA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9B73CB-914C-9DE6-3AB9-5CE333DB6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7E70F-A838-4CB3-A874-783A0222864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775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94353D6B-7178-213D-4EA0-A51503286866}"/>
              </a:ext>
            </a:extLst>
          </p:cNvPr>
          <p:cNvSpPr/>
          <p:nvPr/>
        </p:nvSpPr>
        <p:spPr>
          <a:xfrm rot="7344811">
            <a:off x="8845077" y="3718206"/>
            <a:ext cx="289249" cy="1399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E7F6163-C577-6592-B344-C169948B4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36" y="327090"/>
            <a:ext cx="8888065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6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B297E-D082-0C63-408E-82185AD09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9BB4AA1-E5A6-657E-C868-715D93DF9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783" y="156706"/>
            <a:ext cx="4782217" cy="6544588"/>
          </a:xfrm>
          <a:prstGeom prst="rect">
            <a:avLst/>
          </a:prstGeom>
        </p:spPr>
      </p:pic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AA93B68E-8DBA-391D-C8A0-CCC2B0037CB6}"/>
              </a:ext>
            </a:extLst>
          </p:cNvPr>
          <p:cNvSpPr/>
          <p:nvPr/>
        </p:nvSpPr>
        <p:spPr>
          <a:xfrm rot="7344811">
            <a:off x="8845077" y="3718206"/>
            <a:ext cx="289249" cy="1399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9313F553-A3CD-081E-A579-80CF8E204F43}"/>
              </a:ext>
            </a:extLst>
          </p:cNvPr>
          <p:cNvSpPr/>
          <p:nvPr/>
        </p:nvSpPr>
        <p:spPr>
          <a:xfrm rot="14398793">
            <a:off x="9457474" y="4977170"/>
            <a:ext cx="289249" cy="1399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80A9B8FC-CC4B-F338-A77A-94108C530FC3}"/>
              </a:ext>
            </a:extLst>
          </p:cNvPr>
          <p:cNvSpPr/>
          <p:nvPr/>
        </p:nvSpPr>
        <p:spPr>
          <a:xfrm rot="14398793">
            <a:off x="9678129" y="1754626"/>
            <a:ext cx="289249" cy="1399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2A47BFD0-EF66-91C0-A13D-B19BD3EA57CB}"/>
              </a:ext>
            </a:extLst>
          </p:cNvPr>
          <p:cNvSpPr/>
          <p:nvPr/>
        </p:nvSpPr>
        <p:spPr>
          <a:xfrm rot="4452791">
            <a:off x="9864864" y="3874567"/>
            <a:ext cx="289249" cy="1399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E611B90D-F0AA-096C-6C44-9DC35F51DC75}"/>
              </a:ext>
            </a:extLst>
          </p:cNvPr>
          <p:cNvSpPr/>
          <p:nvPr/>
        </p:nvSpPr>
        <p:spPr>
          <a:xfrm rot="14963175">
            <a:off x="10378650" y="3849400"/>
            <a:ext cx="289249" cy="1399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1F040003-9097-032F-DE56-E07BEDBCD93C}"/>
              </a:ext>
            </a:extLst>
          </p:cNvPr>
          <p:cNvSpPr/>
          <p:nvPr/>
        </p:nvSpPr>
        <p:spPr>
          <a:xfrm rot="19263833">
            <a:off x="9789042" y="2910194"/>
            <a:ext cx="289249" cy="1399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627A049F-0D20-F6DA-DDB4-C370546D3176}"/>
              </a:ext>
            </a:extLst>
          </p:cNvPr>
          <p:cNvSpPr/>
          <p:nvPr/>
        </p:nvSpPr>
        <p:spPr>
          <a:xfrm rot="19110509">
            <a:off x="11314698" y="3204420"/>
            <a:ext cx="289249" cy="1399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602FAEC-0244-CF9D-74A1-85432CB92F6E}"/>
              </a:ext>
            </a:extLst>
          </p:cNvPr>
          <p:cNvSpPr txBox="1"/>
          <p:nvPr/>
        </p:nvSpPr>
        <p:spPr>
          <a:xfrm>
            <a:off x="8854267" y="2231612"/>
            <a:ext cx="43633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000" dirty="0"/>
              <a:t>Start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6406F71-C92A-5038-75A1-0106DE8489C7}"/>
              </a:ext>
            </a:extLst>
          </p:cNvPr>
          <p:cNvSpPr txBox="1"/>
          <p:nvPr/>
        </p:nvSpPr>
        <p:spPr>
          <a:xfrm>
            <a:off x="9290605" y="2724605"/>
            <a:ext cx="4411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/>
              <a:t>Ziel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497133-3B1B-0A6E-7432-CF3F4CE3F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472" y="2928867"/>
            <a:ext cx="1467055" cy="100026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7BB44-E5F3-CF34-F5DB-CD532D5DC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27" y="563980"/>
            <a:ext cx="5915851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2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DB32E62-391D-5035-810C-EDAD72DB3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102" y="185285"/>
            <a:ext cx="4267796" cy="648743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3EEB517-78C5-8667-A1C1-C66C235901AC}"/>
              </a:ext>
            </a:extLst>
          </p:cNvPr>
          <p:cNvSpPr txBox="1"/>
          <p:nvPr/>
        </p:nvSpPr>
        <p:spPr>
          <a:xfrm>
            <a:off x="8716161" y="314397"/>
            <a:ext cx="193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Rangverkündigung</a:t>
            </a:r>
          </a:p>
          <a:p>
            <a:r>
              <a:rPr lang="de-CH" dirty="0"/>
              <a:t>Des Alpes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FFD9BBC-75E6-6AC7-8B81-FE9D0C6268D8}"/>
              </a:ext>
            </a:extLst>
          </p:cNvPr>
          <p:cNvCxnSpPr>
            <a:cxnSpLocks/>
          </p:cNvCxnSpPr>
          <p:nvPr/>
        </p:nvCxnSpPr>
        <p:spPr>
          <a:xfrm flipH="1">
            <a:off x="7180976" y="637563"/>
            <a:ext cx="15351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69DE83DE-C66A-0CCD-37A1-346BF91781DD}"/>
              </a:ext>
            </a:extLst>
          </p:cNvPr>
          <p:cNvSpPr/>
          <p:nvPr/>
        </p:nvSpPr>
        <p:spPr>
          <a:xfrm>
            <a:off x="4983060" y="3766657"/>
            <a:ext cx="117445" cy="2181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88E0E93-BADB-C14F-CA6E-07E0A6E80C8A}"/>
              </a:ext>
            </a:extLst>
          </p:cNvPr>
          <p:cNvSpPr/>
          <p:nvPr/>
        </p:nvSpPr>
        <p:spPr>
          <a:xfrm rot="20344712">
            <a:off x="4400043" y="4044766"/>
            <a:ext cx="137087" cy="2368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B8734D5-BB58-343F-4E91-85275E58417F}"/>
              </a:ext>
            </a:extLst>
          </p:cNvPr>
          <p:cNvSpPr/>
          <p:nvPr/>
        </p:nvSpPr>
        <p:spPr>
          <a:xfrm>
            <a:off x="5100505" y="4189222"/>
            <a:ext cx="117445" cy="2181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0AF5559-964D-FC1C-61B7-FA8103517C40}"/>
              </a:ext>
            </a:extLst>
          </p:cNvPr>
          <p:cNvSpPr/>
          <p:nvPr/>
        </p:nvSpPr>
        <p:spPr>
          <a:xfrm rot="20344712">
            <a:off x="2312171" y="3935709"/>
            <a:ext cx="137087" cy="2368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E82C0FE-B37D-C794-9E2D-5A7F43887583}"/>
              </a:ext>
            </a:extLst>
          </p:cNvPr>
          <p:cNvSpPr txBox="1"/>
          <p:nvPr/>
        </p:nvSpPr>
        <p:spPr>
          <a:xfrm>
            <a:off x="2584795" y="3819890"/>
            <a:ext cx="115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Parkplätze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CEF6E99-C96D-F06D-1087-2E68872AC424}"/>
              </a:ext>
            </a:extLst>
          </p:cNvPr>
          <p:cNvSpPr txBox="1"/>
          <p:nvPr/>
        </p:nvSpPr>
        <p:spPr>
          <a:xfrm>
            <a:off x="5159227" y="4897903"/>
            <a:ext cx="53514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sz="1400" dirty="0"/>
              <a:t>Start</a:t>
            </a:r>
          </a:p>
          <a:p>
            <a:pPr algn="ctr"/>
            <a:r>
              <a:rPr lang="de-CH" sz="1400" dirty="0"/>
              <a:t>Ziel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AA656B1-1B56-16E8-892D-B6BE11815753}"/>
              </a:ext>
            </a:extLst>
          </p:cNvPr>
          <p:cNvSpPr/>
          <p:nvPr/>
        </p:nvSpPr>
        <p:spPr>
          <a:xfrm rot="20775913">
            <a:off x="5141868" y="4377529"/>
            <a:ext cx="936773" cy="1563968"/>
          </a:xfrm>
          <a:prstGeom prst="ellipse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152F92C-B4B3-3CA5-85FE-52D256C8B5EE}"/>
              </a:ext>
            </a:extLst>
          </p:cNvPr>
          <p:cNvSpPr txBox="1"/>
          <p:nvPr/>
        </p:nvSpPr>
        <p:spPr>
          <a:xfrm>
            <a:off x="8902470" y="4958069"/>
            <a:ext cx="241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Startnummern Ausgabe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655D1363-404C-6862-5279-7E1B30F71D00}"/>
              </a:ext>
            </a:extLst>
          </p:cNvPr>
          <p:cNvCxnSpPr>
            <a:cxnSpLocks/>
          </p:cNvCxnSpPr>
          <p:nvPr/>
        </p:nvCxnSpPr>
        <p:spPr>
          <a:xfrm flipH="1">
            <a:off x="5780014" y="5142735"/>
            <a:ext cx="30368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98CC3326-CC58-F590-FEF4-0D96003CE3D2}"/>
              </a:ext>
            </a:extLst>
          </p:cNvPr>
          <p:cNvSpPr txBox="1"/>
          <p:nvPr/>
        </p:nvSpPr>
        <p:spPr>
          <a:xfrm>
            <a:off x="536895" y="461394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/>
              <a:t>Schülerlanglauf 2024</a:t>
            </a:r>
          </a:p>
        </p:txBody>
      </p:sp>
    </p:spTree>
    <p:extLst>
      <p:ext uri="{BB962C8B-B14F-4D97-AF65-F5344CB8AC3E}">
        <p14:creationId xmlns:p14="http://schemas.microsoft.com/office/powerpoint/2010/main" val="2075703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Breitbild</PresentationFormat>
  <Paragraphs>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Robert Germann</dc:creator>
  <cp:lastModifiedBy>Robert Germann</cp:lastModifiedBy>
  <cp:revision>5</cp:revision>
  <cp:lastPrinted>2024-02-03T17:10:13Z</cp:lastPrinted>
  <dcterms:created xsi:type="dcterms:W3CDTF">2024-01-31T11:03:24Z</dcterms:created>
  <dcterms:modified xsi:type="dcterms:W3CDTF">2024-02-03T17:10:16Z</dcterms:modified>
</cp:coreProperties>
</file>